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8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45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39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8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50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13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22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13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18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42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4F05-9AEF-444C-B97B-A1CA604CC46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03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44F05-9AEF-444C-B97B-A1CA604CC46E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68947-50E0-4C9E-98A2-ABC615F322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71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\\i0278-app001\11--Kamer3\Давлетова Алина\налоги_Монтажная область шабло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8520"/>
            <a:ext cx="6858000" cy="9252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72816" y="395536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Межрайонная ИФНС России №1 по Республике Башкортостан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0808" y="1460847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Уважаемые налогоплательщики!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4784" y="3050540"/>
            <a:ext cx="40324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«горячая линия»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80" y="349188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 имущественным налогам физических лиц за 2020 год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3832" y="4055919"/>
            <a:ext cx="64875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Вы можете получить ответы по следующим вопросам: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-    не получено налоговое уведомление;</a:t>
            </a:r>
          </a:p>
          <a:p>
            <a:pPr marL="285750" indent="-285750">
              <a:buFontTx/>
              <a:buChar char="-"/>
            </a:pPr>
            <a:r>
              <a:rPr lang="ru-RU" sz="2000" b="1" dirty="0">
                <a:solidFill>
                  <a:srgbClr val="0070C0"/>
                </a:solidFill>
              </a:rPr>
              <a:t>к</a:t>
            </a:r>
            <a:r>
              <a:rPr lang="ru-RU" sz="2000" b="1" dirty="0" smtClean="0">
                <a:solidFill>
                  <a:srgbClr val="0070C0"/>
                </a:solidFill>
              </a:rPr>
              <a:t>ак произвести уплату налогов;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налог исчислен на чужой объект;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в налоговом уведомлении нет объекта;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информация об объекте неточная;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в расчете неверно указана налоговая ставка;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указано неверное количество месяцев владения в году;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</a:rPr>
              <a:t>налог исчислен на весь объект без учета доли владения.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632" y="7533794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Прием звонков осуществляется по телефонам: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(347)224-82-17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(347)224-82-18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2656" y="1945144"/>
            <a:ext cx="62646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Межрайонной ИФНС России №1 по Республике Башкортостан</a:t>
            </a:r>
          </a:p>
          <a:p>
            <a:pPr algn="ctr"/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проводится</a:t>
            </a:r>
            <a:endParaRPr lang="ru-RU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73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103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Давлетова Алина Нигматьяновна</dc:creator>
  <cp:lastModifiedBy>Пользователь</cp:lastModifiedBy>
  <cp:revision>6</cp:revision>
  <dcterms:created xsi:type="dcterms:W3CDTF">2021-10-04T11:33:53Z</dcterms:created>
  <dcterms:modified xsi:type="dcterms:W3CDTF">2021-10-08T06:41:51Z</dcterms:modified>
</cp:coreProperties>
</file>